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8154"/>
            <a:ext cx="9144000" cy="2923395"/>
          </a:xfrm>
        </p:spPr>
        <p:txBody>
          <a:bodyPr>
            <a:normAutofit/>
          </a:bodyPr>
          <a:lstStyle/>
          <a:p>
            <a:r>
              <a:rPr lang="en-US" sz="2800" dirty="0"/>
              <a:t>A Few More Marching Weary </a:t>
            </a:r>
          </a:p>
          <a:p>
            <a:r>
              <a:rPr lang="en-US" sz="2800" dirty="0"/>
              <a:t>Isai. 27:12</a:t>
            </a:r>
          </a:p>
          <a:p>
            <a:r>
              <a:rPr lang="en-US" sz="2800" dirty="0"/>
              <a:t>Fanny J. Crosby, 1820-1915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A</a:t>
            </a:r>
          </a:p>
          <a:p>
            <a:r>
              <a:rPr lang="en-US" sz="2800" dirty="0"/>
              <a:t> 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buhphal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Kanaan lam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Tawmvei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65. Tawmvei Sung Lunggim Thuak Khit Ciang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5</cp:revision>
  <dcterms:created xsi:type="dcterms:W3CDTF">2018-10-09T13:17:21Z</dcterms:created>
  <dcterms:modified xsi:type="dcterms:W3CDTF">2018-10-11T03:17:13Z</dcterms:modified>
</cp:coreProperties>
</file>